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27" autoAdjust="0"/>
    <p:restoredTop sz="86323" autoAdjust="0"/>
  </p:normalViewPr>
  <p:slideViewPr>
    <p:cSldViewPr snapToGrid="0">
      <p:cViewPr varScale="1">
        <p:scale>
          <a:sx n="66" d="100"/>
          <a:sy n="66" d="100"/>
        </p:scale>
        <p:origin x="31" y="3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135958" y="2522034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Procent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Per honderd.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5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17418" y="1054097"/>
            <a:ext cx="10557163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Brutowinst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Verschil tussen verkoopprijs en inkoopprijs.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E88FD5-8555-4F4C-BF49-7F7FD28F1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91" y="2977170"/>
            <a:ext cx="3008250" cy="19937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311455-9541-499E-AD2E-F7D2CC268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46" y="2977170"/>
            <a:ext cx="3008250" cy="19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461846" y="1369288"/>
            <a:ext cx="6096000" cy="2882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Nettowinst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Brutowinst verminderd met de overige kosten.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67DF8F-C5F8-4B64-8F9B-D9FDA88F0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118" y="3744544"/>
            <a:ext cx="6096000" cy="19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872153" y="2161608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Promillage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Per duizend</a:t>
            </a:r>
            <a:r>
              <a:rPr lang="nl-NL" dirty="0">
                <a:solidFill>
                  <a:srgbClr val="000000"/>
                </a:solidFill>
                <a:latin typeface="Univers"/>
                <a:ea typeface="Calibri"/>
                <a:cs typeface="Univers"/>
              </a:rPr>
              <a:t>.</a:t>
            </a:r>
            <a:endParaRPr lang="nl-NL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67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602522" y="1915424"/>
            <a:ext cx="7154542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Afzet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aantal verkochte producten.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‘Hoeveel bakjes ijs zijn er verkocht?’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9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649416" y="1280351"/>
            <a:ext cx="7127630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Omzet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Aantal verkochte producten vermenigvuldigd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met de verkoopprijs per stuk.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‘Wat leveren alle verkochte bakjes ijs bij elkaar op?’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2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74D862-15FA-45EE-BEFD-D89D6D794FFC}"/>
</file>

<file path=customXml/itemProps2.xml><?xml version="1.0" encoding="utf-8"?>
<ds:datastoreItem xmlns:ds="http://schemas.openxmlformats.org/officeDocument/2006/customXml" ds:itemID="{298A7C83-C9BD-43E0-B884-4234F0E3A4B6}"/>
</file>

<file path=customXml/itemProps3.xml><?xml version="1.0" encoding="utf-8"?>
<ds:datastoreItem xmlns:ds="http://schemas.openxmlformats.org/officeDocument/2006/customXml" ds:itemID="{E2D746F0-2821-4725-9C3E-D9C8034E896B}"/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65</Words>
  <Application>Microsoft Office PowerPoint</Application>
  <PresentationFormat>Breedbeeld</PresentationFormat>
  <Paragraphs>22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Univers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37</cp:revision>
  <dcterms:created xsi:type="dcterms:W3CDTF">2014-08-25T22:47:39Z</dcterms:created>
  <dcterms:modified xsi:type="dcterms:W3CDTF">2018-08-14T16:05:24Z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